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02" r:id="rId4"/>
    <p:sldId id="371" r:id="rId5"/>
    <p:sldId id="354" r:id="rId6"/>
    <p:sldId id="362" r:id="rId7"/>
    <p:sldId id="355" r:id="rId8"/>
    <p:sldId id="356" r:id="rId9"/>
    <p:sldId id="370" r:id="rId10"/>
    <p:sldId id="358" r:id="rId11"/>
    <p:sldId id="366" r:id="rId12"/>
    <p:sldId id="360" r:id="rId13"/>
    <p:sldId id="361" r:id="rId14"/>
    <p:sldId id="368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98" d="100"/>
          <a:sy n="198" d="100"/>
        </p:scale>
        <p:origin x="63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11143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Паронкин Алексей Николаевич</cp:lastModifiedBy>
  <cp:revision>389</cp:revision>
  <dcterms:created xsi:type="dcterms:W3CDTF">2024-07-24T10:48:12Z</dcterms:created>
  <dcterms:modified xsi:type="dcterms:W3CDTF">2026-05-21T04:51:04Z</dcterms:modified>
</cp:coreProperties>
</file>