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660"/>
  </p:normalViewPr>
  <p:slideViewPr>
    <p:cSldViewPr showGuides="1">
      <p:cViewPr varScale="1">
        <p:scale>
          <a:sx n="144" d="100"/>
          <a:sy n="144" d="100"/>
        </p:scale>
        <p:origin x="64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10573</TotalTime>
  <Words>706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Никитенко Денис Славиевич</cp:lastModifiedBy>
  <cp:revision>473</cp:revision>
  <dcterms:created xsi:type="dcterms:W3CDTF">2024-07-24T10:48:12Z</dcterms:created>
  <dcterms:modified xsi:type="dcterms:W3CDTF">2025-09-09T07:38:40Z</dcterms:modified>
</cp:coreProperties>
</file>