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6" d="100"/>
          <a:sy n="136" d="100"/>
        </p:scale>
        <p:origin x="48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август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182C7F"/>
                </a:solidFill>
              </a:rPr>
              <a:t>Человеческий </a:t>
            </a:r>
            <a:r>
              <a:rPr lang="ru-RU" sz="2400" b="1" i="1" dirty="0">
                <a:solidFill>
                  <a:srgbClr val="182C7F"/>
                </a:solidFill>
              </a:rPr>
              <a:t>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 smtClean="0">
                <a:solidFill>
                  <a:srgbClr val="182C7F"/>
                </a:solidFill>
              </a:rPr>
              <a:t>А.Г.Лукашенко</a:t>
            </a:r>
            <a:r>
              <a:rPr lang="ru-RU" sz="1400" i="1" dirty="0" smtClean="0">
                <a:solidFill>
                  <a:srgbClr val="182C7F"/>
                </a:solidFill>
              </a:rPr>
              <a:t> </a:t>
            </a:r>
            <a:br>
              <a:rPr lang="ru-RU" sz="1400" i="1" dirty="0" smtClean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182C7F"/>
                </a:solidFill>
              </a:rPr>
              <a:t>31 </a:t>
            </a:r>
            <a:r>
              <a:rPr lang="ru-RU" sz="3600" b="1" dirty="0">
                <a:solidFill>
                  <a:srgbClr val="182C7F"/>
                </a:solidFill>
              </a:rPr>
              <a:t>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 smtClean="0">
                <a:solidFill>
                  <a:srgbClr val="182C7F"/>
                </a:solidFill>
              </a:rPr>
              <a:t>16 </a:t>
            </a:r>
            <a:r>
              <a:rPr lang="ru-RU" sz="3600" b="1" dirty="0">
                <a:solidFill>
                  <a:srgbClr val="182C7F"/>
                </a:solidFill>
              </a:rPr>
              <a:t>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</a:t>
            </a:r>
            <a:r>
              <a:rPr lang="ru-RU" b="1" dirty="0" smtClean="0"/>
              <a:t>подготовки</a:t>
            </a:r>
          </a:p>
          <a:p>
            <a:r>
              <a:rPr lang="ru-RU" sz="2800" b="1" dirty="0" smtClean="0"/>
              <a:t>7 </a:t>
            </a:r>
            <a:r>
              <a:rPr lang="ru-RU" sz="2800" b="1" dirty="0"/>
              <a:t>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 smtClean="0"/>
              <a:t>3 </a:t>
            </a:r>
            <a:r>
              <a:rPr lang="ru-RU" sz="2800" b="1" dirty="0"/>
              <a:t>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одаренной молодежи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</a:t>
            </a:r>
            <a:r>
              <a:rPr lang="ru-RU" b="1" i="1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 smtClean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</a:t>
            </a:r>
            <a:r>
              <a:rPr lang="ru-RU" dirty="0" smtClean="0"/>
              <a:t>учащихся, студентов, и курсантов и </a:t>
            </a:r>
            <a:r>
              <a:rPr lang="ru-RU" sz="2500" b="1" dirty="0" smtClean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 smtClean="0"/>
              <a:t>поощрены </a:t>
            </a:r>
            <a:r>
              <a:rPr lang="ru-RU" dirty="0"/>
              <a:t>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 smtClean="0"/>
          </a:p>
          <a:p>
            <a:pPr>
              <a:lnSpc>
                <a:spcPts val="2300"/>
              </a:lnSpc>
            </a:pPr>
            <a:r>
              <a:rPr lang="ru-RU" b="1" i="1" dirty="0" smtClean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solidFill>
                  <a:schemeClr val="bg1"/>
                </a:solidFill>
              </a:rPr>
              <a:t>В </a:t>
            </a:r>
            <a:r>
              <a:rPr lang="ru-RU" sz="2800" b="1" i="1" dirty="0">
                <a:solidFill>
                  <a:schemeClr val="bg1"/>
                </a:solidFill>
              </a:rPr>
              <a:t>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20 июня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 smtClean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27 </a:t>
            </a:r>
            <a:r>
              <a:rPr lang="ru-RU" sz="2300" b="1" dirty="0">
                <a:solidFill>
                  <a:srgbClr val="182C7F"/>
                </a:solidFill>
              </a:rPr>
              <a:t>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</a:t>
            </a:r>
            <a:r>
              <a:rPr lang="ru-RU" dirty="0" smtClean="0"/>
              <a:t>наук 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endParaRPr kumimoji="0" lang="ru-RU" sz="12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анализу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371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414</cp:revision>
  <dcterms:created xsi:type="dcterms:W3CDTF">2024-07-24T10:48:12Z</dcterms:created>
  <dcterms:modified xsi:type="dcterms:W3CDTF">2025-08-12T08:15:58Z</dcterms:modified>
</cp:coreProperties>
</file>